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344" r:id="rId3"/>
    <p:sldId id="353" r:id="rId4"/>
    <p:sldId id="347" r:id="rId5"/>
    <p:sldId id="345" r:id="rId6"/>
    <p:sldId id="352" r:id="rId7"/>
    <p:sldId id="346" r:id="rId8"/>
    <p:sldId id="348" r:id="rId9"/>
    <p:sldId id="349" r:id="rId10"/>
    <p:sldId id="350" r:id="rId11"/>
    <p:sldId id="354" r:id="rId12"/>
    <p:sldId id="351" r:id="rId13"/>
    <p:sldId id="343" r:id="rId14"/>
  </p:sldIdLst>
  <p:sldSz cx="12192000" cy="6858000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stin Ehrenhofer" initials="JE" lastIdx="2" clrIdx="0">
    <p:extLst>
      <p:ext uri="{19B8F6BF-5375-455C-9EA6-DF929625EA0E}">
        <p15:presenceInfo xmlns:p15="http://schemas.microsoft.com/office/powerpoint/2012/main" userId="473062b43ff0ad3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3457"/>
    <a:srgbClr val="1EA185"/>
    <a:srgbClr val="F84836"/>
    <a:srgbClr val="9AC3E8"/>
    <a:srgbClr val="FFD966"/>
    <a:srgbClr val="F2F2F2"/>
    <a:srgbClr val="FFFFFF"/>
    <a:srgbClr val="FF6600"/>
    <a:srgbClr val="F7931A"/>
    <a:srgbClr val="575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8525" autoAdjust="0"/>
  </p:normalViewPr>
  <p:slideViewPr>
    <p:cSldViewPr snapToGrid="0">
      <p:cViewPr varScale="1">
        <p:scale>
          <a:sx n="87" d="100"/>
          <a:sy n="87" d="100"/>
        </p:scale>
        <p:origin x="971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Ehrenhofer" userId="473062b43ff0ad33" providerId="LiveId" clId="{7EBF0D3F-C770-4118-9F97-5DAB20596D90}"/>
    <pc:docChg chg="custSel addSld delSld modSld">
      <pc:chgData name="Justin Ehrenhofer" userId="473062b43ff0ad33" providerId="LiveId" clId="{7EBF0D3F-C770-4118-9F97-5DAB20596D90}" dt="2018-08-08T21:53:24.374" v="1872" actId="5793"/>
      <pc:docMkLst>
        <pc:docMk/>
      </pc:docMkLst>
      <pc:sldChg chg="del">
        <pc:chgData name="Justin Ehrenhofer" userId="473062b43ff0ad33" providerId="LiveId" clId="{7EBF0D3F-C770-4118-9F97-5DAB20596D90}" dt="2018-08-08T04:43:34.321" v="12" actId="2696"/>
        <pc:sldMkLst>
          <pc:docMk/>
          <pc:sldMk cId="3132634129" sldId="271"/>
        </pc:sldMkLst>
      </pc:sldChg>
      <pc:sldChg chg="del">
        <pc:chgData name="Justin Ehrenhofer" userId="473062b43ff0ad33" providerId="LiveId" clId="{7EBF0D3F-C770-4118-9F97-5DAB20596D90}" dt="2018-08-08T04:43:34.452" v="17" actId="2696"/>
        <pc:sldMkLst>
          <pc:docMk/>
          <pc:sldMk cId="1126924802" sldId="276"/>
        </pc:sldMkLst>
      </pc:sldChg>
      <pc:sldChg chg="del">
        <pc:chgData name="Justin Ehrenhofer" userId="473062b43ff0ad33" providerId="LiveId" clId="{7EBF0D3F-C770-4118-9F97-5DAB20596D90}" dt="2018-08-08T04:43:34.343" v="13" actId="2696"/>
        <pc:sldMkLst>
          <pc:docMk/>
          <pc:sldMk cId="630441839" sldId="293"/>
        </pc:sldMkLst>
      </pc:sldChg>
      <pc:sldChg chg="del">
        <pc:chgData name="Justin Ehrenhofer" userId="473062b43ff0ad33" providerId="LiveId" clId="{7EBF0D3F-C770-4118-9F97-5DAB20596D90}" dt="2018-08-08T04:43:34.487" v="19" actId="2696"/>
        <pc:sldMkLst>
          <pc:docMk/>
          <pc:sldMk cId="4041730323" sldId="310"/>
        </pc:sldMkLst>
      </pc:sldChg>
      <pc:sldChg chg="del">
        <pc:chgData name="Justin Ehrenhofer" userId="473062b43ff0ad33" providerId="LiveId" clId="{7EBF0D3F-C770-4118-9F97-5DAB20596D90}" dt="2018-08-08T04:43:34.505" v="20" actId="2696"/>
        <pc:sldMkLst>
          <pc:docMk/>
          <pc:sldMk cId="1568999620" sldId="311"/>
        </pc:sldMkLst>
      </pc:sldChg>
      <pc:sldChg chg="del">
        <pc:chgData name="Justin Ehrenhofer" userId="473062b43ff0ad33" providerId="LiveId" clId="{7EBF0D3F-C770-4118-9F97-5DAB20596D90}" dt="2018-08-08T04:43:34.217" v="8" actId="2696"/>
        <pc:sldMkLst>
          <pc:docMk/>
          <pc:sldMk cId="2639691118" sldId="323"/>
        </pc:sldMkLst>
      </pc:sldChg>
      <pc:sldChg chg="del">
        <pc:chgData name="Justin Ehrenhofer" userId="473062b43ff0ad33" providerId="LiveId" clId="{7EBF0D3F-C770-4118-9F97-5DAB20596D90}" dt="2018-08-08T04:43:34.236" v="9" actId="2696"/>
        <pc:sldMkLst>
          <pc:docMk/>
          <pc:sldMk cId="1975062621" sldId="324"/>
        </pc:sldMkLst>
      </pc:sldChg>
      <pc:sldChg chg="del">
        <pc:chgData name="Justin Ehrenhofer" userId="473062b43ff0ad33" providerId="LiveId" clId="{7EBF0D3F-C770-4118-9F97-5DAB20596D90}" dt="2018-08-08T04:43:34.251" v="10" actId="2696"/>
        <pc:sldMkLst>
          <pc:docMk/>
          <pc:sldMk cId="1662961765" sldId="325"/>
        </pc:sldMkLst>
      </pc:sldChg>
      <pc:sldChg chg="del">
        <pc:chgData name="Justin Ehrenhofer" userId="473062b43ff0ad33" providerId="LiveId" clId="{7EBF0D3F-C770-4118-9F97-5DAB20596D90}" dt="2018-08-08T04:43:34.436" v="16" actId="2696"/>
        <pc:sldMkLst>
          <pc:docMk/>
          <pc:sldMk cId="1334472126" sldId="326"/>
        </pc:sldMkLst>
      </pc:sldChg>
      <pc:sldChg chg="del">
        <pc:chgData name="Justin Ehrenhofer" userId="473062b43ff0ad33" providerId="LiveId" clId="{7EBF0D3F-C770-4118-9F97-5DAB20596D90}" dt="2018-08-08T04:43:34.552" v="24" actId="2696"/>
        <pc:sldMkLst>
          <pc:docMk/>
          <pc:sldMk cId="3052413591" sldId="327"/>
        </pc:sldMkLst>
      </pc:sldChg>
      <pc:sldChg chg="del">
        <pc:chgData name="Justin Ehrenhofer" userId="473062b43ff0ad33" providerId="LiveId" clId="{7EBF0D3F-C770-4118-9F97-5DAB20596D90}" dt="2018-08-08T04:43:34.106" v="0" actId="2696"/>
        <pc:sldMkLst>
          <pc:docMk/>
          <pc:sldMk cId="1531024368" sldId="335"/>
        </pc:sldMkLst>
      </pc:sldChg>
      <pc:sldChg chg="del">
        <pc:chgData name="Justin Ehrenhofer" userId="473062b43ff0ad33" providerId="LiveId" clId="{7EBF0D3F-C770-4118-9F97-5DAB20596D90}" dt="2018-08-08T04:43:34.580" v="27" actId="2696"/>
        <pc:sldMkLst>
          <pc:docMk/>
          <pc:sldMk cId="346530787" sldId="342"/>
        </pc:sldMkLst>
      </pc:sldChg>
      <pc:sldChg chg="del">
        <pc:chgData name="Justin Ehrenhofer" userId="473062b43ff0ad33" providerId="LiveId" clId="{7EBF0D3F-C770-4118-9F97-5DAB20596D90}" dt="2018-08-08T04:43:34.470" v="18" actId="2696"/>
        <pc:sldMkLst>
          <pc:docMk/>
          <pc:sldMk cId="1100307644" sldId="344"/>
        </pc:sldMkLst>
      </pc:sldChg>
      <pc:sldChg chg="addSp delSp modSp add">
        <pc:chgData name="Justin Ehrenhofer" userId="473062b43ff0ad33" providerId="LiveId" clId="{7EBF0D3F-C770-4118-9F97-5DAB20596D90}" dt="2018-08-08T18:24:25.304" v="1212" actId="20577"/>
        <pc:sldMkLst>
          <pc:docMk/>
          <pc:sldMk cId="3120176067" sldId="344"/>
        </pc:sldMkLst>
        <pc:spChg chg="mod">
          <ac:chgData name="Justin Ehrenhofer" userId="473062b43ff0ad33" providerId="LiveId" clId="{7EBF0D3F-C770-4118-9F97-5DAB20596D90}" dt="2018-08-08T18:22:33.473" v="888" actId="20577"/>
          <ac:spMkLst>
            <pc:docMk/>
            <pc:sldMk cId="3120176067" sldId="344"/>
            <ac:spMk id="2" creationId="{F70737CE-9007-4D6E-AD35-0839CCEE1C56}"/>
          </ac:spMkLst>
        </pc:spChg>
        <pc:spChg chg="del">
          <ac:chgData name="Justin Ehrenhofer" userId="473062b43ff0ad33" providerId="LiveId" clId="{7EBF0D3F-C770-4118-9F97-5DAB20596D90}" dt="2018-08-08T12:09:33.637" v="311" actId="478"/>
          <ac:spMkLst>
            <pc:docMk/>
            <pc:sldMk cId="3120176067" sldId="344"/>
            <ac:spMk id="3" creationId="{968304D5-CB2A-46B5-A988-AB0CEBC30416}"/>
          </ac:spMkLst>
        </pc:spChg>
        <pc:spChg chg="add mod">
          <ac:chgData name="Justin Ehrenhofer" userId="473062b43ff0ad33" providerId="LiveId" clId="{7EBF0D3F-C770-4118-9F97-5DAB20596D90}" dt="2018-08-08T18:24:25.304" v="1212" actId="20577"/>
          <ac:spMkLst>
            <pc:docMk/>
            <pc:sldMk cId="3120176067" sldId="344"/>
            <ac:spMk id="4" creationId="{0F63FD0B-6D78-46AE-B422-8D2B68A63AFB}"/>
          </ac:spMkLst>
        </pc:spChg>
      </pc:sldChg>
      <pc:sldChg chg="modSp add">
        <pc:chgData name="Justin Ehrenhofer" userId="473062b43ff0ad33" providerId="LiveId" clId="{7EBF0D3F-C770-4118-9F97-5DAB20596D90}" dt="2018-08-08T18:19:45.581" v="470" actId="20577"/>
        <pc:sldMkLst>
          <pc:docMk/>
          <pc:sldMk cId="2880288576" sldId="345"/>
        </pc:sldMkLst>
        <pc:spChg chg="mod">
          <ac:chgData name="Justin Ehrenhofer" userId="473062b43ff0ad33" providerId="LiveId" clId="{7EBF0D3F-C770-4118-9F97-5DAB20596D90}" dt="2018-08-08T04:44:42.471" v="76" actId="20577"/>
          <ac:spMkLst>
            <pc:docMk/>
            <pc:sldMk cId="2880288576" sldId="345"/>
            <ac:spMk id="2" creationId="{0C3422D1-AC58-4C56-92D4-2F42A84A7A60}"/>
          </ac:spMkLst>
        </pc:spChg>
        <pc:spChg chg="mod">
          <ac:chgData name="Justin Ehrenhofer" userId="473062b43ff0ad33" providerId="LiveId" clId="{7EBF0D3F-C770-4118-9F97-5DAB20596D90}" dt="2018-08-08T18:19:45.581" v="470" actId="20577"/>
          <ac:spMkLst>
            <pc:docMk/>
            <pc:sldMk cId="2880288576" sldId="345"/>
            <ac:spMk id="3" creationId="{72CDE24B-DAA8-4FF1-B4BC-A6EAC4128E43}"/>
          </ac:spMkLst>
        </pc:spChg>
      </pc:sldChg>
      <pc:sldChg chg="modSp add">
        <pc:chgData name="Justin Ehrenhofer" userId="473062b43ff0ad33" providerId="LiveId" clId="{7EBF0D3F-C770-4118-9F97-5DAB20596D90}" dt="2018-08-08T04:45:01.097" v="117" actId="20577"/>
        <pc:sldMkLst>
          <pc:docMk/>
          <pc:sldMk cId="387320365" sldId="346"/>
        </pc:sldMkLst>
        <pc:spChg chg="mod">
          <ac:chgData name="Justin Ehrenhofer" userId="473062b43ff0ad33" providerId="LiveId" clId="{7EBF0D3F-C770-4118-9F97-5DAB20596D90}" dt="2018-08-08T04:44:52.709" v="96" actId="20577"/>
          <ac:spMkLst>
            <pc:docMk/>
            <pc:sldMk cId="387320365" sldId="346"/>
            <ac:spMk id="2" creationId="{0C3422D1-AC58-4C56-92D4-2F42A84A7A60}"/>
          </ac:spMkLst>
        </pc:spChg>
        <pc:spChg chg="mod">
          <ac:chgData name="Justin Ehrenhofer" userId="473062b43ff0ad33" providerId="LiveId" clId="{7EBF0D3F-C770-4118-9F97-5DAB20596D90}" dt="2018-08-08T04:45:01.097" v="117" actId="20577"/>
          <ac:spMkLst>
            <pc:docMk/>
            <pc:sldMk cId="387320365" sldId="346"/>
            <ac:spMk id="3" creationId="{72CDE24B-DAA8-4FF1-B4BC-A6EAC4128E43}"/>
          </ac:spMkLst>
        </pc:spChg>
      </pc:sldChg>
      <pc:sldChg chg="modSp add">
        <pc:chgData name="Justin Ehrenhofer" userId="473062b43ff0ad33" providerId="LiveId" clId="{7EBF0D3F-C770-4118-9F97-5DAB20596D90}" dt="2018-08-08T18:19:26.192" v="429" actId="20577"/>
        <pc:sldMkLst>
          <pc:docMk/>
          <pc:sldMk cId="3062427123" sldId="347"/>
        </pc:sldMkLst>
        <pc:spChg chg="mod">
          <ac:chgData name="Justin Ehrenhofer" userId="473062b43ff0ad33" providerId="LiveId" clId="{7EBF0D3F-C770-4118-9F97-5DAB20596D90}" dt="2018-08-08T18:19:26.192" v="429" actId="20577"/>
          <ac:spMkLst>
            <pc:docMk/>
            <pc:sldMk cId="3062427123" sldId="347"/>
            <ac:spMk id="3" creationId="{968304D5-CB2A-46B5-A988-AB0CEBC30416}"/>
          </ac:spMkLst>
        </pc:spChg>
      </pc:sldChg>
      <pc:sldChg chg="del">
        <pc:chgData name="Justin Ehrenhofer" userId="473062b43ff0ad33" providerId="LiveId" clId="{7EBF0D3F-C770-4118-9F97-5DAB20596D90}" dt="2018-08-08T04:43:34.126" v="1" actId="2696"/>
        <pc:sldMkLst>
          <pc:docMk/>
          <pc:sldMk cId="4243780627" sldId="347"/>
        </pc:sldMkLst>
      </pc:sldChg>
      <pc:sldChg chg="add">
        <pc:chgData name="Justin Ehrenhofer" userId="473062b43ff0ad33" providerId="LiveId" clId="{7EBF0D3F-C770-4118-9F97-5DAB20596D90}" dt="2018-08-08T04:45:23.358" v="140"/>
        <pc:sldMkLst>
          <pc:docMk/>
          <pc:sldMk cId="1614496368" sldId="348"/>
        </pc:sldMkLst>
      </pc:sldChg>
      <pc:sldChg chg="del">
        <pc:chgData name="Justin Ehrenhofer" userId="473062b43ff0ad33" providerId="LiveId" clId="{7EBF0D3F-C770-4118-9F97-5DAB20596D90}" dt="2018-08-08T04:43:34.139" v="2" actId="2696"/>
        <pc:sldMkLst>
          <pc:docMk/>
          <pc:sldMk cId="2270774269" sldId="348"/>
        </pc:sldMkLst>
      </pc:sldChg>
      <pc:sldChg chg="del">
        <pc:chgData name="Justin Ehrenhofer" userId="473062b43ff0ad33" providerId="LiveId" clId="{7EBF0D3F-C770-4118-9F97-5DAB20596D90}" dt="2018-08-08T04:43:34.151" v="3" actId="2696"/>
        <pc:sldMkLst>
          <pc:docMk/>
          <pc:sldMk cId="2027275018" sldId="349"/>
        </pc:sldMkLst>
      </pc:sldChg>
      <pc:sldChg chg="modSp add">
        <pc:chgData name="Justin Ehrenhofer" userId="473062b43ff0ad33" providerId="LiveId" clId="{7EBF0D3F-C770-4118-9F97-5DAB20596D90}" dt="2018-08-08T18:24:43.456" v="1230" actId="20577"/>
        <pc:sldMkLst>
          <pc:docMk/>
          <pc:sldMk cId="4245298007" sldId="349"/>
        </pc:sldMkLst>
        <pc:spChg chg="mod">
          <ac:chgData name="Justin Ehrenhofer" userId="473062b43ff0ad33" providerId="LiveId" clId="{7EBF0D3F-C770-4118-9F97-5DAB20596D90}" dt="2018-08-08T04:45:38.456" v="163" actId="20577"/>
          <ac:spMkLst>
            <pc:docMk/>
            <pc:sldMk cId="4245298007" sldId="349"/>
            <ac:spMk id="2" creationId="{0C3422D1-AC58-4C56-92D4-2F42A84A7A60}"/>
          </ac:spMkLst>
        </pc:spChg>
        <pc:spChg chg="mod">
          <ac:chgData name="Justin Ehrenhofer" userId="473062b43ff0ad33" providerId="LiveId" clId="{7EBF0D3F-C770-4118-9F97-5DAB20596D90}" dt="2018-08-08T18:24:43.456" v="1230" actId="20577"/>
          <ac:spMkLst>
            <pc:docMk/>
            <pc:sldMk cId="4245298007" sldId="349"/>
            <ac:spMk id="3" creationId="{72CDE24B-DAA8-4FF1-B4BC-A6EAC4128E43}"/>
          </ac:spMkLst>
        </pc:spChg>
      </pc:sldChg>
      <pc:sldChg chg="del">
        <pc:chgData name="Justin Ehrenhofer" userId="473062b43ff0ad33" providerId="LiveId" clId="{7EBF0D3F-C770-4118-9F97-5DAB20596D90}" dt="2018-08-08T04:43:34.565" v="25" actId="2696"/>
        <pc:sldMkLst>
          <pc:docMk/>
          <pc:sldMk cId="1187998834" sldId="350"/>
        </pc:sldMkLst>
      </pc:sldChg>
      <pc:sldChg chg="modSp add">
        <pc:chgData name="Justin Ehrenhofer" userId="473062b43ff0ad33" providerId="LiveId" clId="{7EBF0D3F-C770-4118-9F97-5DAB20596D90}" dt="2018-08-08T21:38:17.288" v="1491" actId="20577"/>
        <pc:sldMkLst>
          <pc:docMk/>
          <pc:sldMk cId="1734582844" sldId="350"/>
        </pc:sldMkLst>
        <pc:spChg chg="mod">
          <ac:chgData name="Justin Ehrenhofer" userId="473062b43ff0ad33" providerId="LiveId" clId="{7EBF0D3F-C770-4118-9F97-5DAB20596D90}" dt="2018-08-08T04:46:20.884" v="277" actId="20577"/>
          <ac:spMkLst>
            <pc:docMk/>
            <pc:sldMk cId="1734582844" sldId="350"/>
            <ac:spMk id="2" creationId="{0C3422D1-AC58-4C56-92D4-2F42A84A7A60}"/>
          </ac:spMkLst>
        </pc:spChg>
        <pc:spChg chg="mod">
          <ac:chgData name="Justin Ehrenhofer" userId="473062b43ff0ad33" providerId="LiveId" clId="{7EBF0D3F-C770-4118-9F97-5DAB20596D90}" dt="2018-08-08T21:38:17.288" v="1491" actId="20577"/>
          <ac:spMkLst>
            <pc:docMk/>
            <pc:sldMk cId="1734582844" sldId="350"/>
            <ac:spMk id="3" creationId="{72CDE24B-DAA8-4FF1-B4BC-A6EAC4128E43}"/>
          </ac:spMkLst>
        </pc:spChg>
      </pc:sldChg>
      <pc:sldChg chg="modSp add">
        <pc:chgData name="Justin Ehrenhofer" userId="473062b43ff0ad33" providerId="LiveId" clId="{7EBF0D3F-C770-4118-9F97-5DAB20596D90}" dt="2018-08-08T04:46:45.214" v="310" actId="20577"/>
        <pc:sldMkLst>
          <pc:docMk/>
          <pc:sldMk cId="1115321121" sldId="351"/>
        </pc:sldMkLst>
        <pc:spChg chg="mod">
          <ac:chgData name="Justin Ehrenhofer" userId="473062b43ff0ad33" providerId="LiveId" clId="{7EBF0D3F-C770-4118-9F97-5DAB20596D90}" dt="2018-08-08T04:46:45.214" v="310" actId="20577"/>
          <ac:spMkLst>
            <pc:docMk/>
            <pc:sldMk cId="1115321121" sldId="351"/>
            <ac:spMk id="2" creationId="{0C3422D1-AC58-4C56-92D4-2F42A84A7A60}"/>
          </ac:spMkLst>
        </pc:spChg>
      </pc:sldChg>
      <pc:sldChg chg="modSp add">
        <pc:chgData name="Justin Ehrenhofer" userId="473062b43ff0ad33" providerId="LiveId" clId="{7EBF0D3F-C770-4118-9F97-5DAB20596D90}" dt="2018-08-08T18:22:13.078" v="875" actId="20577"/>
        <pc:sldMkLst>
          <pc:docMk/>
          <pc:sldMk cId="1077850423" sldId="352"/>
        </pc:sldMkLst>
        <pc:spChg chg="mod">
          <ac:chgData name="Justin Ehrenhofer" userId="473062b43ff0ad33" providerId="LiveId" clId="{7EBF0D3F-C770-4118-9F97-5DAB20596D90}" dt="2018-08-08T18:20:40.905" v="503" actId="20577"/>
          <ac:spMkLst>
            <pc:docMk/>
            <pc:sldMk cId="1077850423" sldId="352"/>
            <ac:spMk id="2" creationId="{0C3422D1-AC58-4C56-92D4-2F42A84A7A60}"/>
          </ac:spMkLst>
        </pc:spChg>
        <pc:spChg chg="mod">
          <ac:chgData name="Justin Ehrenhofer" userId="473062b43ff0ad33" providerId="LiveId" clId="{7EBF0D3F-C770-4118-9F97-5DAB20596D90}" dt="2018-08-08T18:22:13.078" v="875" actId="20577"/>
          <ac:spMkLst>
            <pc:docMk/>
            <pc:sldMk cId="1077850423" sldId="352"/>
            <ac:spMk id="3" creationId="{72CDE24B-DAA8-4FF1-B4BC-A6EAC4128E43}"/>
          </ac:spMkLst>
        </pc:spChg>
      </pc:sldChg>
      <pc:sldChg chg="add">
        <pc:chgData name="Justin Ehrenhofer" userId="473062b43ff0ad33" providerId="LiveId" clId="{7EBF0D3F-C770-4118-9F97-5DAB20596D90}" dt="2018-08-08T18:22:29.268" v="876"/>
        <pc:sldMkLst>
          <pc:docMk/>
          <pc:sldMk cId="2306356480" sldId="353"/>
        </pc:sldMkLst>
      </pc:sldChg>
      <pc:sldChg chg="addSp delSp modSp add">
        <pc:chgData name="Justin Ehrenhofer" userId="473062b43ff0ad33" providerId="LiveId" clId="{7EBF0D3F-C770-4118-9F97-5DAB20596D90}" dt="2018-08-08T21:53:24.374" v="1872" actId="5793"/>
        <pc:sldMkLst>
          <pc:docMk/>
          <pc:sldMk cId="125931937" sldId="354"/>
        </pc:sldMkLst>
        <pc:spChg chg="mod">
          <ac:chgData name="Justin Ehrenhofer" userId="473062b43ff0ad33" providerId="LiveId" clId="{7EBF0D3F-C770-4118-9F97-5DAB20596D90}" dt="2018-08-08T21:39:28.957" v="1517" actId="20577"/>
          <ac:spMkLst>
            <pc:docMk/>
            <pc:sldMk cId="125931937" sldId="354"/>
            <ac:spMk id="2" creationId="{B61BA4BC-4363-47A0-BF9A-9FB42F8C1625}"/>
          </ac:spMkLst>
        </pc:spChg>
        <pc:spChg chg="del mod">
          <ac:chgData name="Justin Ehrenhofer" userId="473062b43ff0ad33" providerId="LiveId" clId="{7EBF0D3F-C770-4118-9F97-5DAB20596D90}" dt="2018-08-08T21:41:19.863" v="1519" actId="478"/>
          <ac:spMkLst>
            <pc:docMk/>
            <pc:sldMk cId="125931937" sldId="354"/>
            <ac:spMk id="3" creationId="{358AB36B-AD25-4A18-9A21-DEB01D77301E}"/>
          </ac:spMkLst>
        </pc:spChg>
        <pc:spChg chg="add mod">
          <ac:chgData name="Justin Ehrenhofer" userId="473062b43ff0ad33" providerId="LiveId" clId="{7EBF0D3F-C770-4118-9F97-5DAB20596D90}" dt="2018-08-08T21:50:19.853" v="1778" actId="1076"/>
          <ac:spMkLst>
            <pc:docMk/>
            <pc:sldMk cId="125931937" sldId="354"/>
            <ac:spMk id="4" creationId="{1CCF023D-7D51-4134-9310-472E6B5E7D94}"/>
          </ac:spMkLst>
        </pc:spChg>
        <pc:spChg chg="add mod">
          <ac:chgData name="Justin Ehrenhofer" userId="473062b43ff0ad33" providerId="LiveId" clId="{7EBF0D3F-C770-4118-9F97-5DAB20596D90}" dt="2018-08-08T21:50:32.716" v="1801" actId="20577"/>
          <ac:spMkLst>
            <pc:docMk/>
            <pc:sldMk cId="125931937" sldId="354"/>
            <ac:spMk id="5" creationId="{C16CF8B1-A0AD-4768-8267-A67079787B5F}"/>
          </ac:spMkLst>
        </pc:spChg>
        <pc:spChg chg="add mod">
          <ac:chgData name="Justin Ehrenhofer" userId="473062b43ff0ad33" providerId="LiveId" clId="{7EBF0D3F-C770-4118-9F97-5DAB20596D90}" dt="2018-08-08T21:49:51.442" v="1774" actId="1076"/>
          <ac:spMkLst>
            <pc:docMk/>
            <pc:sldMk cId="125931937" sldId="354"/>
            <ac:spMk id="6" creationId="{7F336889-4FD1-42CB-AC5D-672F77CD3FE8}"/>
          </ac:spMkLst>
        </pc:spChg>
        <pc:spChg chg="add mod">
          <ac:chgData name="Justin Ehrenhofer" userId="473062b43ff0ad33" providerId="LiveId" clId="{7EBF0D3F-C770-4118-9F97-5DAB20596D90}" dt="2018-08-08T21:49:28.107" v="1771" actId="1076"/>
          <ac:spMkLst>
            <pc:docMk/>
            <pc:sldMk cId="125931937" sldId="354"/>
            <ac:spMk id="7" creationId="{5837BF0C-2960-40D2-9E2A-9F1F05176247}"/>
          </ac:spMkLst>
        </pc:spChg>
        <pc:spChg chg="add mod">
          <ac:chgData name="Justin Ehrenhofer" userId="473062b43ff0ad33" providerId="LiveId" clId="{7EBF0D3F-C770-4118-9F97-5DAB20596D90}" dt="2018-08-08T21:50:05.873" v="1775" actId="1076"/>
          <ac:spMkLst>
            <pc:docMk/>
            <pc:sldMk cId="125931937" sldId="354"/>
            <ac:spMk id="8" creationId="{93E5BBCE-6C87-4B1B-A22F-92B8BE640FFB}"/>
          </ac:spMkLst>
        </pc:spChg>
        <pc:spChg chg="add mod">
          <ac:chgData name="Justin Ehrenhofer" userId="473062b43ff0ad33" providerId="LiveId" clId="{7EBF0D3F-C770-4118-9F97-5DAB20596D90}" dt="2018-08-08T21:50:12.046" v="1776" actId="1076"/>
          <ac:spMkLst>
            <pc:docMk/>
            <pc:sldMk cId="125931937" sldId="354"/>
            <ac:spMk id="9" creationId="{2171301C-EC5F-4635-8D76-D70637476F2A}"/>
          </ac:spMkLst>
        </pc:spChg>
        <pc:spChg chg="add mod">
          <ac:chgData name="Justin Ehrenhofer" userId="473062b43ff0ad33" providerId="LiveId" clId="{7EBF0D3F-C770-4118-9F97-5DAB20596D90}" dt="2018-08-08T21:50:16.195" v="1777" actId="1076"/>
          <ac:spMkLst>
            <pc:docMk/>
            <pc:sldMk cId="125931937" sldId="354"/>
            <ac:spMk id="10" creationId="{66C270BE-E06E-4DF0-A161-5328313C6995}"/>
          </ac:spMkLst>
        </pc:spChg>
        <pc:spChg chg="add mod">
          <ac:chgData name="Justin Ehrenhofer" userId="473062b43ff0ad33" providerId="LiveId" clId="{7EBF0D3F-C770-4118-9F97-5DAB20596D90}" dt="2018-08-08T21:50:35.362" v="1802" actId="1076"/>
          <ac:spMkLst>
            <pc:docMk/>
            <pc:sldMk cId="125931937" sldId="354"/>
            <ac:spMk id="11" creationId="{1A42EC7F-FF01-4EEA-B98A-0E6CA9D8E34F}"/>
          </ac:spMkLst>
        </pc:spChg>
        <pc:spChg chg="add mod">
          <ac:chgData name="Justin Ehrenhofer" userId="473062b43ff0ad33" providerId="LiveId" clId="{7EBF0D3F-C770-4118-9F97-5DAB20596D90}" dt="2018-08-08T21:49:38.881" v="1772" actId="1076"/>
          <ac:spMkLst>
            <pc:docMk/>
            <pc:sldMk cId="125931937" sldId="354"/>
            <ac:spMk id="12" creationId="{DEA4A056-BE9C-4D55-A8B2-0E3325AD3F44}"/>
          </ac:spMkLst>
        </pc:spChg>
        <pc:spChg chg="add mod">
          <ac:chgData name="Justin Ehrenhofer" userId="473062b43ff0ad33" providerId="LiveId" clId="{7EBF0D3F-C770-4118-9F97-5DAB20596D90}" dt="2018-08-08T21:49:47.627" v="1773" actId="1076"/>
          <ac:spMkLst>
            <pc:docMk/>
            <pc:sldMk cId="125931937" sldId="354"/>
            <ac:spMk id="13" creationId="{B7987B53-7079-4AE3-AE72-D2D99E8E3ED9}"/>
          </ac:spMkLst>
        </pc:spChg>
        <pc:spChg chg="add mod">
          <ac:chgData name="Justin Ehrenhofer" userId="473062b43ff0ad33" providerId="LiveId" clId="{7EBF0D3F-C770-4118-9F97-5DAB20596D90}" dt="2018-08-08T21:50:41.286" v="1803" actId="1076"/>
          <ac:spMkLst>
            <pc:docMk/>
            <pc:sldMk cId="125931937" sldId="354"/>
            <ac:spMk id="14" creationId="{A917959C-F26A-4285-B511-70B40A54ED5B}"/>
          </ac:spMkLst>
        </pc:spChg>
        <pc:spChg chg="add mod">
          <ac:chgData name="Justin Ehrenhofer" userId="473062b43ff0ad33" providerId="LiveId" clId="{7EBF0D3F-C770-4118-9F97-5DAB20596D90}" dt="2018-08-08T21:50:27.091" v="1780" actId="1076"/>
          <ac:spMkLst>
            <pc:docMk/>
            <pc:sldMk cId="125931937" sldId="354"/>
            <ac:spMk id="15" creationId="{2639395B-3708-4BEA-9E91-427F22E3735D}"/>
          </ac:spMkLst>
        </pc:spChg>
        <pc:spChg chg="add mod">
          <ac:chgData name="Justin Ehrenhofer" userId="473062b43ff0ad33" providerId="LiveId" clId="{7EBF0D3F-C770-4118-9F97-5DAB20596D90}" dt="2018-08-08T21:50:57.574" v="1831" actId="20577"/>
          <ac:spMkLst>
            <pc:docMk/>
            <pc:sldMk cId="125931937" sldId="354"/>
            <ac:spMk id="16" creationId="{61E8E828-924E-47CC-BCD7-C3298FFC2399}"/>
          </ac:spMkLst>
        </pc:spChg>
        <pc:spChg chg="add mod">
          <ac:chgData name="Justin Ehrenhofer" userId="473062b43ff0ad33" providerId="LiveId" clId="{7EBF0D3F-C770-4118-9F97-5DAB20596D90}" dt="2018-08-08T21:53:21.039" v="1868" actId="20577"/>
          <ac:spMkLst>
            <pc:docMk/>
            <pc:sldMk cId="125931937" sldId="354"/>
            <ac:spMk id="17" creationId="{D785C553-FA95-4DB4-971B-8B1623129C2C}"/>
          </ac:spMkLst>
        </pc:spChg>
        <pc:spChg chg="add mod">
          <ac:chgData name="Justin Ehrenhofer" userId="473062b43ff0ad33" providerId="LiveId" clId="{7EBF0D3F-C770-4118-9F97-5DAB20596D90}" dt="2018-08-08T21:53:24.374" v="1872" actId="5793"/>
          <ac:spMkLst>
            <pc:docMk/>
            <pc:sldMk cId="125931937" sldId="354"/>
            <ac:spMk id="18" creationId="{8F88EC6A-7FC1-4C3B-8334-2E24691E4B7E}"/>
          </ac:spMkLst>
        </pc:spChg>
      </pc:sldChg>
      <pc:sldChg chg="del">
        <pc:chgData name="Justin Ehrenhofer" userId="473062b43ff0ad33" providerId="LiveId" clId="{7EBF0D3F-C770-4118-9F97-5DAB20596D90}" dt="2018-08-08T04:43:34.586" v="28" actId="2696"/>
        <pc:sldMkLst>
          <pc:docMk/>
          <pc:sldMk cId="4220979846" sldId="355"/>
        </pc:sldMkLst>
      </pc:sldChg>
      <pc:sldChg chg="del">
        <pc:chgData name="Justin Ehrenhofer" userId="473062b43ff0ad33" providerId="LiveId" clId="{7EBF0D3F-C770-4118-9F97-5DAB20596D90}" dt="2018-08-08T04:43:34.539" v="23" actId="2696"/>
        <pc:sldMkLst>
          <pc:docMk/>
          <pc:sldMk cId="917998924" sldId="358"/>
        </pc:sldMkLst>
      </pc:sldChg>
      <pc:sldChg chg="del">
        <pc:chgData name="Justin Ehrenhofer" userId="473062b43ff0ad33" providerId="LiveId" clId="{7EBF0D3F-C770-4118-9F97-5DAB20596D90}" dt="2018-08-08T04:43:34.531" v="22" actId="2696"/>
        <pc:sldMkLst>
          <pc:docMk/>
          <pc:sldMk cId="81315129" sldId="360"/>
        </pc:sldMkLst>
      </pc:sldChg>
      <pc:sldChg chg="del">
        <pc:chgData name="Justin Ehrenhofer" userId="473062b43ff0ad33" providerId="LiveId" clId="{7EBF0D3F-C770-4118-9F97-5DAB20596D90}" dt="2018-08-08T04:43:34.573" v="26" actId="2696"/>
        <pc:sldMkLst>
          <pc:docMk/>
          <pc:sldMk cId="3838083803" sldId="362"/>
        </pc:sldMkLst>
      </pc:sldChg>
      <pc:sldChg chg="del">
        <pc:chgData name="Justin Ehrenhofer" userId="473062b43ff0ad33" providerId="LiveId" clId="{7EBF0D3F-C770-4118-9F97-5DAB20596D90}" dt="2018-08-08T04:43:34.163" v="4" actId="2696"/>
        <pc:sldMkLst>
          <pc:docMk/>
          <pc:sldMk cId="1105118096" sldId="363"/>
        </pc:sldMkLst>
      </pc:sldChg>
      <pc:sldChg chg="del">
        <pc:chgData name="Justin Ehrenhofer" userId="473062b43ff0ad33" providerId="LiveId" clId="{7EBF0D3F-C770-4118-9F97-5DAB20596D90}" dt="2018-08-08T04:43:34.171" v="5" actId="2696"/>
        <pc:sldMkLst>
          <pc:docMk/>
          <pc:sldMk cId="1288832073" sldId="364"/>
        </pc:sldMkLst>
      </pc:sldChg>
      <pc:sldChg chg="del">
        <pc:chgData name="Justin Ehrenhofer" userId="473062b43ff0ad33" providerId="LiveId" clId="{7EBF0D3F-C770-4118-9F97-5DAB20596D90}" dt="2018-08-08T04:43:34.182" v="6" actId="2696"/>
        <pc:sldMkLst>
          <pc:docMk/>
          <pc:sldMk cId="587771472" sldId="365"/>
        </pc:sldMkLst>
      </pc:sldChg>
      <pc:sldChg chg="del">
        <pc:chgData name="Justin Ehrenhofer" userId="473062b43ff0ad33" providerId="LiveId" clId="{7EBF0D3F-C770-4118-9F97-5DAB20596D90}" dt="2018-08-08T04:43:34.196" v="7" actId="2696"/>
        <pc:sldMkLst>
          <pc:docMk/>
          <pc:sldMk cId="3972973149" sldId="366"/>
        </pc:sldMkLst>
      </pc:sldChg>
      <pc:sldChg chg="del">
        <pc:chgData name="Justin Ehrenhofer" userId="473062b43ff0ad33" providerId="LiveId" clId="{7EBF0D3F-C770-4118-9F97-5DAB20596D90}" dt="2018-08-08T04:43:34.384" v="14" actId="2696"/>
        <pc:sldMkLst>
          <pc:docMk/>
          <pc:sldMk cId="3076191372" sldId="367"/>
        </pc:sldMkLst>
      </pc:sldChg>
      <pc:sldChg chg="del">
        <pc:chgData name="Justin Ehrenhofer" userId="473062b43ff0ad33" providerId="LiveId" clId="{7EBF0D3F-C770-4118-9F97-5DAB20596D90}" dt="2018-08-08T04:43:34.419" v="15" actId="2696"/>
        <pc:sldMkLst>
          <pc:docMk/>
          <pc:sldMk cId="841854324" sldId="368"/>
        </pc:sldMkLst>
      </pc:sldChg>
      <pc:sldChg chg="del">
        <pc:chgData name="Justin Ehrenhofer" userId="473062b43ff0ad33" providerId="LiveId" clId="{7EBF0D3F-C770-4118-9F97-5DAB20596D90}" dt="2018-08-08T04:43:34.515" v="21" actId="2696"/>
        <pc:sldMkLst>
          <pc:docMk/>
          <pc:sldMk cId="888066222" sldId="369"/>
        </pc:sldMkLst>
      </pc:sldChg>
      <pc:sldChg chg="del">
        <pc:chgData name="Justin Ehrenhofer" userId="473062b43ff0ad33" providerId="LiveId" clId="{7EBF0D3F-C770-4118-9F97-5DAB20596D90}" dt="2018-08-08T04:43:34.273" v="11" actId="2696"/>
        <pc:sldMkLst>
          <pc:docMk/>
          <pc:sldMk cId="411885207" sldId="370"/>
        </pc:sldMkLst>
      </pc:sldChg>
      <pc:sldChg chg="del">
        <pc:chgData name="Justin Ehrenhofer" userId="473062b43ff0ad33" providerId="LiveId" clId="{7EBF0D3F-C770-4118-9F97-5DAB20596D90}" dt="2018-08-08T04:43:34.595" v="29" actId="2696"/>
        <pc:sldMkLst>
          <pc:docMk/>
          <pc:sldMk cId="3366846229" sldId="371"/>
        </pc:sldMkLst>
      </pc:sldChg>
    </pc:docChg>
  </pc:docChgLst>
</pc:chgInfo>
</file>

<file path=ppt/media/hdphoto1.wdp>
</file>

<file path=ppt/media/image1.png>
</file>

<file path=ppt/media/image2.png>
</file>

<file path=ppt/media/image3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0429CBD1-7DE2-452D-A81C-7ED9EA4E0AD3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CAFFB7B3-A7C1-4B78-91E8-8C25CF3B30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640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FFB7B3-A7C1-4B78-91E8-8C25CF3B30B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172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50D69-2D75-4E9D-8483-2D90E25ADD0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677A-9815-4E21-80DB-C7D40CDDB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753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50D69-2D75-4E9D-8483-2D90E25ADD0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677A-9815-4E21-80DB-C7D40CDDB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982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50D69-2D75-4E9D-8483-2D90E25ADD0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677A-9815-4E21-80DB-C7D40CDDB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800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50D69-2D75-4E9D-8483-2D90E25ADD0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677A-9815-4E21-80DB-C7D40CDDB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076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50D69-2D75-4E9D-8483-2D90E25ADD0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677A-9815-4E21-80DB-C7D40CDDB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551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50D69-2D75-4E9D-8483-2D90E25ADD0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677A-9815-4E21-80DB-C7D40CDDB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842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50D69-2D75-4E9D-8483-2D90E25ADD0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677A-9815-4E21-80DB-C7D40CDDB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845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50D69-2D75-4E9D-8483-2D90E25ADD0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677A-9815-4E21-80DB-C7D40CDDB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718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50D69-2D75-4E9D-8483-2D90E25ADD0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677A-9815-4E21-80DB-C7D40CDDB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742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50D69-2D75-4E9D-8483-2D90E25ADD0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677A-9815-4E21-80DB-C7D40CDDB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787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50D69-2D75-4E9D-8483-2D90E25ADD0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677A-9815-4E21-80DB-C7D40CDDB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032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550D69-2D75-4E9D-8483-2D90E25ADD0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EB677A-9815-4E21-80DB-C7D40CDDB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206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emf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.worldmapsonline.com/images/murals/satellite_image/world_topography_bathymetry_mural_lg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: Rounded Corners 5"/>
          <p:cNvSpPr/>
          <p:nvPr/>
        </p:nvSpPr>
        <p:spPr>
          <a:xfrm>
            <a:off x="3697705" y="2270161"/>
            <a:ext cx="4796590" cy="1680412"/>
          </a:xfrm>
          <a:prstGeom prst="round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2" descr="Image result for monero log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5475" y="2198597"/>
            <a:ext cx="3501749" cy="1844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821659" y="1721543"/>
            <a:ext cx="454868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spc="200" dirty="0">
                <a:solidFill>
                  <a:schemeClr val="bg1">
                    <a:lumMod val="95000"/>
                  </a:schemeClr>
                </a:solidFill>
              </a:rPr>
              <a:t>SAFE MONEY FOR EVERYONE</a:t>
            </a:r>
          </a:p>
        </p:txBody>
      </p:sp>
    </p:spTree>
    <p:extLst>
      <p:ext uri="{BB962C8B-B14F-4D97-AF65-F5344CB8AC3E}">
        <p14:creationId xmlns:p14="http://schemas.microsoft.com/office/powerpoint/2010/main" val="1374766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422D1-AC58-4C56-92D4-2F42A84A7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Getting the Most From Decentralization</a:t>
            </a:r>
            <a:br>
              <a:rPr lang="en-US" b="1" dirty="0"/>
            </a:br>
            <a:r>
              <a:rPr lang="en-US" b="1" dirty="0"/>
              <a:t>with… Centralization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DE24B-DAA8-4FF1-B4BC-A6EAC4128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Decentralization is great for network resiliency, but it is not excellent for trying to get things done</a:t>
            </a:r>
          </a:p>
          <a:p>
            <a:r>
              <a:rPr lang="en-US" dirty="0"/>
              <a:t>To that end, volunteers self-organize in “workgroups” to structure their initiatives</a:t>
            </a:r>
          </a:p>
        </p:txBody>
      </p:sp>
    </p:spTree>
    <p:extLst>
      <p:ext uri="{BB962C8B-B14F-4D97-AF65-F5344CB8AC3E}">
        <p14:creationId xmlns:p14="http://schemas.microsoft.com/office/powerpoint/2010/main" val="1734582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BA4BC-4363-47A0-BF9A-9FB42F8C1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Community Structure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CCF023D-7D51-4134-9310-472E6B5E7D94}"/>
              </a:ext>
            </a:extLst>
          </p:cNvPr>
          <p:cNvSpPr/>
          <p:nvPr/>
        </p:nvSpPr>
        <p:spPr>
          <a:xfrm>
            <a:off x="4163087" y="2809542"/>
            <a:ext cx="1990165" cy="1990165"/>
          </a:xfrm>
          <a:prstGeom prst="ellipse">
            <a:avLst/>
          </a:prstGeom>
          <a:solidFill>
            <a:srgbClr val="1EA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Monero Community Workgroup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16CF8B1-A0AD-4768-8267-A67079787B5F}"/>
              </a:ext>
            </a:extLst>
          </p:cNvPr>
          <p:cNvSpPr/>
          <p:nvPr/>
        </p:nvSpPr>
        <p:spPr>
          <a:xfrm>
            <a:off x="5763897" y="1374450"/>
            <a:ext cx="1990165" cy="1990165"/>
          </a:xfrm>
          <a:prstGeom prst="ellipse">
            <a:avLst/>
          </a:prstGeom>
          <a:solidFill>
            <a:srgbClr val="1834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Support Workgroup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F336889-4FD1-42CB-AC5D-672F77CD3FE8}"/>
              </a:ext>
            </a:extLst>
          </p:cNvPr>
          <p:cNvSpPr/>
          <p:nvPr/>
        </p:nvSpPr>
        <p:spPr>
          <a:xfrm>
            <a:off x="2045176" y="1336060"/>
            <a:ext cx="1990165" cy="1990165"/>
          </a:xfrm>
          <a:prstGeom prst="ellipse">
            <a:avLst/>
          </a:prstGeom>
          <a:solidFill>
            <a:srgbClr val="1834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Kovri</a:t>
            </a:r>
            <a:r>
              <a:rPr lang="en-US" dirty="0"/>
              <a:t> Workgroup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837BF0C-2960-40D2-9E2A-9F1F05176247}"/>
              </a:ext>
            </a:extLst>
          </p:cNvPr>
          <p:cNvSpPr/>
          <p:nvPr/>
        </p:nvSpPr>
        <p:spPr>
          <a:xfrm>
            <a:off x="84758" y="4799707"/>
            <a:ext cx="1990165" cy="1990165"/>
          </a:xfrm>
          <a:prstGeom prst="ellipse">
            <a:avLst/>
          </a:prstGeom>
          <a:solidFill>
            <a:srgbClr val="1834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Mastering Monero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E5BBCE-6C87-4B1B-A22F-92B8BE640FFB}"/>
              </a:ext>
            </a:extLst>
          </p:cNvPr>
          <p:cNvSpPr/>
          <p:nvPr/>
        </p:nvSpPr>
        <p:spPr>
          <a:xfrm>
            <a:off x="2074923" y="3364615"/>
            <a:ext cx="1990165" cy="1990165"/>
          </a:xfrm>
          <a:prstGeom prst="ellipse">
            <a:avLst/>
          </a:prstGeom>
          <a:solidFill>
            <a:srgbClr val="1834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Monerujo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171301C-EC5F-4635-8D76-D70637476F2A}"/>
              </a:ext>
            </a:extLst>
          </p:cNvPr>
          <p:cNvSpPr/>
          <p:nvPr/>
        </p:nvSpPr>
        <p:spPr>
          <a:xfrm>
            <a:off x="3562247" y="4815763"/>
            <a:ext cx="1990165" cy="1990165"/>
          </a:xfrm>
          <a:prstGeom prst="ellipse">
            <a:avLst/>
          </a:prstGeom>
          <a:solidFill>
            <a:srgbClr val="1834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Cake Wallet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6C270BE-E06E-4DF0-A161-5328313C6995}"/>
              </a:ext>
            </a:extLst>
          </p:cNvPr>
          <p:cNvSpPr/>
          <p:nvPr/>
        </p:nvSpPr>
        <p:spPr>
          <a:xfrm>
            <a:off x="5644507" y="4809486"/>
            <a:ext cx="1990165" cy="1990165"/>
          </a:xfrm>
          <a:prstGeom prst="ellipse">
            <a:avLst/>
          </a:prstGeom>
          <a:solidFill>
            <a:srgbClr val="1834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Trading Workgroup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A42EC7F-FF01-4EEA-B98A-0E6CA9D8E34F}"/>
              </a:ext>
            </a:extLst>
          </p:cNvPr>
          <p:cNvSpPr/>
          <p:nvPr/>
        </p:nvSpPr>
        <p:spPr>
          <a:xfrm>
            <a:off x="7906256" y="1418041"/>
            <a:ext cx="1990165" cy="1990165"/>
          </a:xfrm>
          <a:prstGeom prst="ellipse">
            <a:avLst/>
          </a:prstGeom>
          <a:solidFill>
            <a:srgbClr val="1834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Mining Workgroup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EA4A056-BE9C-4D55-A8B2-0E3325AD3F44}"/>
              </a:ext>
            </a:extLst>
          </p:cNvPr>
          <p:cNvSpPr/>
          <p:nvPr/>
        </p:nvSpPr>
        <p:spPr>
          <a:xfrm>
            <a:off x="84758" y="2705867"/>
            <a:ext cx="1990165" cy="1990165"/>
          </a:xfrm>
          <a:prstGeom prst="ellipse">
            <a:avLst/>
          </a:prstGeom>
          <a:solidFill>
            <a:srgbClr val="1834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Vulnerability Response Workgroup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987B53-7079-4AE3-AE72-D2D99E8E3ED9}"/>
              </a:ext>
            </a:extLst>
          </p:cNvPr>
          <p:cNvSpPr/>
          <p:nvPr/>
        </p:nvSpPr>
        <p:spPr>
          <a:xfrm>
            <a:off x="84758" y="612027"/>
            <a:ext cx="1990165" cy="1990165"/>
          </a:xfrm>
          <a:prstGeom prst="ellipse">
            <a:avLst/>
          </a:prstGeom>
          <a:solidFill>
            <a:srgbClr val="1834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Support Workgroup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917959C-F26A-4285-B511-70B40A54ED5B}"/>
              </a:ext>
            </a:extLst>
          </p:cNvPr>
          <p:cNvSpPr/>
          <p:nvPr/>
        </p:nvSpPr>
        <p:spPr>
          <a:xfrm>
            <a:off x="8126912" y="4696032"/>
            <a:ext cx="1990165" cy="1990165"/>
          </a:xfrm>
          <a:prstGeom prst="ellipse">
            <a:avLst/>
          </a:prstGeom>
          <a:solidFill>
            <a:srgbClr val="1834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Monero Integrations Workgroup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639395B-3708-4BEA-9E91-427F22E3735D}"/>
              </a:ext>
            </a:extLst>
          </p:cNvPr>
          <p:cNvSpPr/>
          <p:nvPr/>
        </p:nvSpPr>
        <p:spPr>
          <a:xfrm>
            <a:off x="6842718" y="3135559"/>
            <a:ext cx="1990165" cy="1990165"/>
          </a:xfrm>
          <a:prstGeom prst="ellipse">
            <a:avLst/>
          </a:prstGeom>
          <a:solidFill>
            <a:srgbClr val="1834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Monero Developers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1E8E828-924E-47CC-BCD7-C3298FFC2399}"/>
              </a:ext>
            </a:extLst>
          </p:cNvPr>
          <p:cNvSpPr/>
          <p:nvPr/>
        </p:nvSpPr>
        <p:spPr>
          <a:xfrm>
            <a:off x="9964876" y="612027"/>
            <a:ext cx="1990165" cy="1990165"/>
          </a:xfrm>
          <a:prstGeom prst="ellipse">
            <a:avLst/>
          </a:prstGeom>
          <a:solidFill>
            <a:srgbClr val="1834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Malware Response Workgroup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785C553-FA95-4DB4-971B-8B1623129C2C}"/>
              </a:ext>
            </a:extLst>
          </p:cNvPr>
          <p:cNvSpPr/>
          <p:nvPr/>
        </p:nvSpPr>
        <p:spPr>
          <a:xfrm>
            <a:off x="9965077" y="2705866"/>
            <a:ext cx="1990165" cy="1990165"/>
          </a:xfrm>
          <a:prstGeom prst="ellipse">
            <a:avLst/>
          </a:prstGeom>
          <a:solidFill>
            <a:srgbClr val="1834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Monero Outreach Workgroup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F88EC6A-7FC1-4C3B-8334-2E24691E4B7E}"/>
              </a:ext>
            </a:extLst>
          </p:cNvPr>
          <p:cNvSpPr/>
          <p:nvPr/>
        </p:nvSpPr>
        <p:spPr>
          <a:xfrm>
            <a:off x="10167605" y="4696031"/>
            <a:ext cx="1990165" cy="1990165"/>
          </a:xfrm>
          <a:prstGeom prst="ellipse">
            <a:avLst/>
          </a:prstGeom>
          <a:solidFill>
            <a:srgbClr val="1834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25931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422D1-AC58-4C56-92D4-2F42A84A7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Join the Monero Community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DE24B-DAA8-4FF1-B4BC-A6EAC4128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3211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12519" y="3090275"/>
            <a:ext cx="914400" cy="914400"/>
            <a:chOff x="1512519" y="3442863"/>
            <a:chExt cx="1475395" cy="1475779"/>
          </a:xfrm>
        </p:grpSpPr>
        <p:grpSp>
          <p:nvGrpSpPr>
            <p:cNvPr id="5" name="Group 4"/>
            <p:cNvGrpSpPr/>
            <p:nvPr/>
          </p:nvGrpSpPr>
          <p:grpSpPr>
            <a:xfrm>
              <a:off x="1512519" y="3442863"/>
              <a:ext cx="1475395" cy="1475779"/>
              <a:chOff x="8335770" y="4766507"/>
              <a:chExt cx="966131" cy="966131"/>
            </a:xfrm>
          </p:grpSpPr>
          <p:sp>
            <p:nvSpPr>
              <p:cNvPr id="7" name="Oval 6"/>
              <p:cNvSpPr/>
              <p:nvPr/>
            </p:nvSpPr>
            <p:spPr bwMode="auto">
              <a:xfrm>
                <a:off x="8392515" y="4823252"/>
                <a:ext cx="852640" cy="852640"/>
              </a:xfrm>
              <a:prstGeom prst="ellipse">
                <a:avLst/>
              </a:prstGeom>
              <a:solidFill>
                <a:srgbClr val="FF4500"/>
              </a:solidFill>
              <a:ln w="3175" cmpd="sng">
                <a:noFill/>
                <a:prstDash val="soli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2926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8" name="Oval 7"/>
              <p:cNvSpPr/>
              <p:nvPr/>
            </p:nvSpPr>
            <p:spPr bwMode="auto">
              <a:xfrm>
                <a:off x="8335770" y="4766507"/>
                <a:ext cx="966131" cy="966131"/>
              </a:xfrm>
              <a:prstGeom prst="ellipse">
                <a:avLst/>
              </a:prstGeom>
              <a:noFill/>
              <a:ln w="3175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2926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</p:grpSp>
        <p:pic>
          <p:nvPicPr>
            <p:cNvPr id="10244" name="Picture 4" descr="https://repo.spydar007.com/packages/images/Reddit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34529" y="3738148"/>
              <a:ext cx="831376" cy="8313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Thank You!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514574" y="1948070"/>
            <a:ext cx="914400" cy="914400"/>
            <a:chOff x="1443547" y="8569176"/>
            <a:chExt cx="2973600" cy="3148191"/>
          </a:xfrm>
        </p:grpSpPr>
        <p:grpSp>
          <p:nvGrpSpPr>
            <p:cNvPr id="10" name="Group 9"/>
            <p:cNvGrpSpPr/>
            <p:nvPr/>
          </p:nvGrpSpPr>
          <p:grpSpPr>
            <a:xfrm>
              <a:off x="1443547" y="8569176"/>
              <a:ext cx="2973600" cy="3148191"/>
              <a:chOff x="6503439" y="4743591"/>
              <a:chExt cx="966131" cy="1022856"/>
            </a:xfrm>
          </p:grpSpPr>
          <p:sp>
            <p:nvSpPr>
              <p:cNvPr id="12" name="Oval 11"/>
              <p:cNvSpPr/>
              <p:nvPr/>
            </p:nvSpPr>
            <p:spPr bwMode="auto">
              <a:xfrm>
                <a:off x="6564526" y="4805383"/>
                <a:ext cx="852640" cy="902146"/>
              </a:xfrm>
              <a:prstGeom prst="ellipse">
                <a:avLst/>
              </a:prstGeom>
              <a:solidFill>
                <a:schemeClr val="accent3"/>
              </a:solidFill>
              <a:ln w="3175" cmpd="sng">
                <a:noFill/>
                <a:prstDash val="soli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2926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13" name="Oval 12"/>
              <p:cNvSpPr/>
              <p:nvPr/>
            </p:nvSpPr>
            <p:spPr bwMode="auto">
              <a:xfrm>
                <a:off x="6503439" y="4743591"/>
                <a:ext cx="966131" cy="1022856"/>
              </a:xfrm>
              <a:prstGeom prst="ellipse">
                <a:avLst/>
              </a:prstGeom>
              <a:noFill/>
              <a:ln w="3175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2926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</p:grpSp>
        <p:pic>
          <p:nvPicPr>
            <p:cNvPr id="11" name="Picture 10" descr="domain1.emf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9484" y="9359047"/>
              <a:ext cx="1568449" cy="1568450"/>
            </a:xfrm>
            <a:prstGeom prst="rect">
              <a:avLst/>
            </a:prstGeom>
          </p:spPr>
        </p:pic>
      </p:grpSp>
      <p:sp>
        <p:nvSpPr>
          <p:cNvPr id="14" name="Freeform 12"/>
          <p:cNvSpPr/>
          <p:nvPr/>
        </p:nvSpPr>
        <p:spPr bwMode="auto">
          <a:xfrm>
            <a:off x="3291643" y="4307808"/>
            <a:ext cx="7831282" cy="1032235"/>
          </a:xfrm>
          <a:custGeom>
            <a:avLst/>
            <a:gdLst>
              <a:gd name="connsiteX0" fmla="*/ 0 w 1493792"/>
              <a:gd name="connsiteY0" fmla="*/ 0 h 1309396"/>
              <a:gd name="connsiteX1" fmla="*/ 1493792 w 1493792"/>
              <a:gd name="connsiteY1" fmla="*/ 0 h 1309396"/>
              <a:gd name="connsiteX2" fmla="*/ 1493792 w 1493792"/>
              <a:gd name="connsiteY2" fmla="*/ 1309396 h 1309396"/>
              <a:gd name="connsiteX3" fmla="*/ 0 w 1493792"/>
              <a:gd name="connsiteY3" fmla="*/ 1309396 h 1309396"/>
              <a:gd name="connsiteX4" fmla="*/ 0 w 1493792"/>
              <a:gd name="connsiteY4" fmla="*/ 0 h 13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3792" h="1309396">
                <a:moveTo>
                  <a:pt x="0" y="0"/>
                </a:moveTo>
                <a:lnTo>
                  <a:pt x="1493792" y="0"/>
                </a:lnTo>
                <a:lnTo>
                  <a:pt x="1493792" y="1309396"/>
                </a:lnTo>
                <a:lnTo>
                  <a:pt x="0" y="130939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0">
            <a:scrgbClr r="0" g="0" b="0"/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lIns="37157" rIns="37157" spcCol="1270"/>
          <a:lstStyle/>
          <a:p>
            <a:pPr defTabSz="1155662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4800" b="1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monero.stackexchange.com</a:t>
            </a:r>
          </a:p>
        </p:txBody>
      </p:sp>
      <p:sp>
        <p:nvSpPr>
          <p:cNvPr id="15" name="Freeform 29"/>
          <p:cNvSpPr/>
          <p:nvPr/>
        </p:nvSpPr>
        <p:spPr bwMode="auto">
          <a:xfrm>
            <a:off x="3291643" y="1982377"/>
            <a:ext cx="3996261" cy="1032235"/>
          </a:xfrm>
          <a:custGeom>
            <a:avLst/>
            <a:gdLst>
              <a:gd name="connsiteX0" fmla="*/ 0 w 1493792"/>
              <a:gd name="connsiteY0" fmla="*/ 0 h 1309396"/>
              <a:gd name="connsiteX1" fmla="*/ 1493792 w 1493792"/>
              <a:gd name="connsiteY1" fmla="*/ 0 h 1309396"/>
              <a:gd name="connsiteX2" fmla="*/ 1493792 w 1493792"/>
              <a:gd name="connsiteY2" fmla="*/ 1309396 h 1309396"/>
              <a:gd name="connsiteX3" fmla="*/ 0 w 1493792"/>
              <a:gd name="connsiteY3" fmla="*/ 1309396 h 1309396"/>
              <a:gd name="connsiteX4" fmla="*/ 0 w 1493792"/>
              <a:gd name="connsiteY4" fmla="*/ 0 h 13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3792" h="1309396">
                <a:moveTo>
                  <a:pt x="0" y="0"/>
                </a:moveTo>
                <a:lnTo>
                  <a:pt x="1493792" y="0"/>
                </a:lnTo>
                <a:lnTo>
                  <a:pt x="1493792" y="1309396"/>
                </a:lnTo>
                <a:lnTo>
                  <a:pt x="0" y="130939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0">
            <a:scrgbClr r="0" g="0" b="0"/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lIns="37157" rIns="37157" spcCol="1270"/>
          <a:lstStyle/>
          <a:p>
            <a:pPr defTabSz="1155662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4800" b="1" dirty="0" err="1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getmonero.org</a:t>
            </a:r>
            <a:endParaRPr lang="en-US" sz="4800" b="1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0" name="Freeform 12"/>
          <p:cNvSpPr/>
          <p:nvPr/>
        </p:nvSpPr>
        <p:spPr bwMode="auto">
          <a:xfrm>
            <a:off x="3291643" y="3142197"/>
            <a:ext cx="6128905" cy="1032235"/>
          </a:xfrm>
          <a:custGeom>
            <a:avLst/>
            <a:gdLst>
              <a:gd name="connsiteX0" fmla="*/ 0 w 1493792"/>
              <a:gd name="connsiteY0" fmla="*/ 0 h 1309396"/>
              <a:gd name="connsiteX1" fmla="*/ 1493792 w 1493792"/>
              <a:gd name="connsiteY1" fmla="*/ 0 h 1309396"/>
              <a:gd name="connsiteX2" fmla="*/ 1493792 w 1493792"/>
              <a:gd name="connsiteY2" fmla="*/ 1309396 h 1309396"/>
              <a:gd name="connsiteX3" fmla="*/ 0 w 1493792"/>
              <a:gd name="connsiteY3" fmla="*/ 1309396 h 1309396"/>
              <a:gd name="connsiteX4" fmla="*/ 0 w 1493792"/>
              <a:gd name="connsiteY4" fmla="*/ 0 h 13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3792" h="1309396">
                <a:moveTo>
                  <a:pt x="0" y="0"/>
                </a:moveTo>
                <a:lnTo>
                  <a:pt x="1493792" y="0"/>
                </a:lnTo>
                <a:lnTo>
                  <a:pt x="1493792" y="1309396"/>
                </a:lnTo>
                <a:lnTo>
                  <a:pt x="0" y="130939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0">
            <a:scrgbClr r="0" g="0" b="0"/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lIns="37157" rIns="37157" spcCol="1270"/>
          <a:lstStyle/>
          <a:p>
            <a:pPr defTabSz="1155662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4800" b="1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/r/Monero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512519" y="4244480"/>
            <a:ext cx="914400" cy="914400"/>
            <a:chOff x="1512519" y="5198633"/>
            <a:chExt cx="1475395" cy="1475779"/>
          </a:xfrm>
        </p:grpSpPr>
        <p:grpSp>
          <p:nvGrpSpPr>
            <p:cNvPr id="17" name="Group 16"/>
            <p:cNvGrpSpPr/>
            <p:nvPr/>
          </p:nvGrpSpPr>
          <p:grpSpPr>
            <a:xfrm>
              <a:off x="1512519" y="5198633"/>
              <a:ext cx="1475395" cy="1475779"/>
              <a:chOff x="8335770" y="4766507"/>
              <a:chExt cx="966131" cy="966131"/>
            </a:xfrm>
          </p:grpSpPr>
          <p:sp>
            <p:nvSpPr>
              <p:cNvPr id="18" name="Oval 17"/>
              <p:cNvSpPr/>
              <p:nvPr/>
            </p:nvSpPr>
            <p:spPr bwMode="auto">
              <a:xfrm>
                <a:off x="8392515" y="4823252"/>
                <a:ext cx="852640" cy="852640"/>
              </a:xfrm>
              <a:prstGeom prst="ellipse">
                <a:avLst/>
              </a:prstGeom>
              <a:solidFill>
                <a:schemeClr val="bg1"/>
              </a:solidFill>
              <a:ln w="3175" cmpd="sng">
                <a:noFill/>
                <a:prstDash val="soli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2926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19" name="Oval 18"/>
              <p:cNvSpPr/>
              <p:nvPr/>
            </p:nvSpPr>
            <p:spPr bwMode="auto">
              <a:xfrm>
                <a:off x="8335770" y="4766507"/>
                <a:ext cx="966131" cy="966131"/>
              </a:xfrm>
              <a:prstGeom prst="ellipse">
                <a:avLst/>
              </a:prstGeom>
              <a:noFill/>
              <a:ln w="3175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2926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</p:grpSp>
        <p:pic>
          <p:nvPicPr>
            <p:cNvPr id="10246" name="Picture 6" descr="Image result for stackexchangelogo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96176" y="5482483"/>
              <a:ext cx="908077" cy="9080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1" name="Group 20"/>
          <p:cNvGrpSpPr/>
          <p:nvPr/>
        </p:nvGrpSpPr>
        <p:grpSpPr>
          <a:xfrm>
            <a:off x="1498660" y="5391009"/>
            <a:ext cx="914400" cy="914400"/>
            <a:chOff x="1401182" y="4138291"/>
            <a:chExt cx="2972879" cy="2973653"/>
          </a:xfrm>
        </p:grpSpPr>
        <p:grpSp>
          <p:nvGrpSpPr>
            <p:cNvPr id="22" name="Group 21"/>
            <p:cNvGrpSpPr/>
            <p:nvPr/>
          </p:nvGrpSpPr>
          <p:grpSpPr>
            <a:xfrm>
              <a:off x="1401182" y="4138291"/>
              <a:ext cx="2972879" cy="2973653"/>
              <a:chOff x="8311098" y="4748886"/>
              <a:chExt cx="966131" cy="966131"/>
            </a:xfrm>
          </p:grpSpPr>
          <p:sp>
            <p:nvSpPr>
              <p:cNvPr id="24" name="Oval 23"/>
              <p:cNvSpPr/>
              <p:nvPr/>
            </p:nvSpPr>
            <p:spPr bwMode="auto">
              <a:xfrm>
                <a:off x="8374642" y="4805383"/>
                <a:ext cx="852640" cy="852640"/>
              </a:xfrm>
              <a:prstGeom prst="ellipse">
                <a:avLst/>
              </a:prstGeom>
              <a:solidFill>
                <a:srgbClr val="9BBB5C"/>
              </a:solidFill>
              <a:ln w="3175" cmpd="sng">
                <a:noFill/>
                <a:prstDash val="soli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2926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  <p:sp>
            <p:nvSpPr>
              <p:cNvPr id="25" name="Oval 24"/>
              <p:cNvSpPr/>
              <p:nvPr/>
            </p:nvSpPr>
            <p:spPr bwMode="auto">
              <a:xfrm>
                <a:off x="8311098" y="4748886"/>
                <a:ext cx="966131" cy="966131"/>
              </a:xfrm>
              <a:prstGeom prst="ellipse">
                <a:avLst/>
              </a:prstGeom>
              <a:noFill/>
              <a:ln w="3175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2926" dirty="0">
                  <a:latin typeface="Calibri" charset="0"/>
                  <a:ea typeface="Calibri" charset="0"/>
                  <a:cs typeface="Calibri" charset="0"/>
                </a:endParaRPr>
              </a:p>
            </p:txBody>
          </p:sp>
        </p:grpSp>
        <p:pic>
          <p:nvPicPr>
            <p:cNvPr id="23" name="Picture 22" descr="opened4.emf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1550" y="4904938"/>
              <a:ext cx="1365250" cy="1365250"/>
            </a:xfrm>
            <a:prstGeom prst="rect">
              <a:avLst/>
            </a:prstGeom>
          </p:spPr>
        </p:pic>
      </p:grpSp>
      <p:sp>
        <p:nvSpPr>
          <p:cNvPr id="27" name="Freeform 12"/>
          <p:cNvSpPr/>
          <p:nvPr/>
        </p:nvSpPr>
        <p:spPr bwMode="auto">
          <a:xfrm>
            <a:off x="3291643" y="5473419"/>
            <a:ext cx="7831282" cy="1032235"/>
          </a:xfrm>
          <a:custGeom>
            <a:avLst/>
            <a:gdLst>
              <a:gd name="connsiteX0" fmla="*/ 0 w 1493792"/>
              <a:gd name="connsiteY0" fmla="*/ 0 h 1309396"/>
              <a:gd name="connsiteX1" fmla="*/ 1493792 w 1493792"/>
              <a:gd name="connsiteY1" fmla="*/ 0 h 1309396"/>
              <a:gd name="connsiteX2" fmla="*/ 1493792 w 1493792"/>
              <a:gd name="connsiteY2" fmla="*/ 1309396 h 1309396"/>
              <a:gd name="connsiteX3" fmla="*/ 0 w 1493792"/>
              <a:gd name="connsiteY3" fmla="*/ 1309396 h 1309396"/>
              <a:gd name="connsiteX4" fmla="*/ 0 w 1493792"/>
              <a:gd name="connsiteY4" fmla="*/ 0 h 13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3792" h="1309396">
                <a:moveTo>
                  <a:pt x="0" y="0"/>
                </a:moveTo>
                <a:lnTo>
                  <a:pt x="1493792" y="0"/>
                </a:lnTo>
                <a:lnTo>
                  <a:pt x="1493792" y="1309396"/>
                </a:lnTo>
                <a:lnTo>
                  <a:pt x="0" y="130939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0">
            <a:scrgbClr r="0" g="0" b="0"/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lIns="37157" rIns="37157" spcCol="1270"/>
          <a:lstStyle/>
          <a:p>
            <a:pPr defTabSz="1155662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4800" b="1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justin@ehrenhofer.org</a:t>
            </a:r>
          </a:p>
        </p:txBody>
      </p:sp>
    </p:spTree>
    <p:extLst>
      <p:ext uri="{BB962C8B-B14F-4D97-AF65-F5344CB8AC3E}">
        <p14:creationId xmlns:p14="http://schemas.microsoft.com/office/powerpoint/2010/main" val="3251912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4" grpId="0"/>
      <p:bldP spid="15" grpId="0"/>
      <p:bldP spid="20" grpId="0"/>
      <p:bldP spid="2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737CE-9007-4D6E-AD35-0839CCEE1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Introduction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F63FD0B-6D78-46AE-B422-8D2B68A63A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Name</a:t>
            </a:r>
          </a:p>
          <a:p>
            <a:r>
              <a:rPr lang="en-US" dirty="0"/>
              <a:t>Mod of r/</a:t>
            </a:r>
            <a:r>
              <a:rPr lang="en-US" dirty="0" err="1"/>
              <a:t>CryptoCurrency</a:t>
            </a:r>
            <a:r>
              <a:rPr lang="en-US" dirty="0"/>
              <a:t> with &gt;700,000 subscribers</a:t>
            </a:r>
          </a:p>
          <a:p>
            <a:r>
              <a:rPr lang="en-US" dirty="0"/>
              <a:t>Communicate with stakeholders in dozens of projects every day, including enthusiasts and official representatives</a:t>
            </a:r>
          </a:p>
          <a:p>
            <a:r>
              <a:rPr lang="en-US" dirty="0"/>
              <a:t>Monero has a unique community structure that allows it to organize relatively efficiently while maintaining significant decentralization</a:t>
            </a:r>
          </a:p>
        </p:txBody>
      </p:sp>
    </p:spTree>
    <p:extLst>
      <p:ext uri="{BB962C8B-B14F-4D97-AF65-F5344CB8AC3E}">
        <p14:creationId xmlns:p14="http://schemas.microsoft.com/office/powerpoint/2010/main" val="3120176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737CE-9007-4D6E-AD35-0839CCEE1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Notable Points in </a:t>
            </a:r>
            <a:r>
              <a:rPr lang="en-US" b="1" dirty="0" err="1"/>
              <a:t>Monero’s</a:t>
            </a:r>
            <a:r>
              <a:rPr lang="en-US" b="1" dirty="0"/>
              <a:t> History</a:t>
            </a:r>
          </a:p>
        </p:txBody>
      </p:sp>
    </p:spTree>
    <p:extLst>
      <p:ext uri="{BB962C8B-B14F-4D97-AF65-F5344CB8AC3E}">
        <p14:creationId xmlns:p14="http://schemas.microsoft.com/office/powerpoint/2010/main" val="2306356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737CE-9007-4D6E-AD35-0839CCEE1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/>
              <a:t>Monero’s</a:t>
            </a:r>
            <a:r>
              <a:rPr lang="en-US" b="1" dirty="0"/>
              <a:t>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304D5-CB2A-46B5-A988-AB0CEBC304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History of Workgroups</a:t>
            </a:r>
          </a:p>
          <a:p>
            <a:r>
              <a:rPr lang="en-US" dirty="0"/>
              <a:t>Monero dev and </a:t>
            </a:r>
            <a:r>
              <a:rPr lang="en-US" dirty="0" err="1"/>
              <a:t>Kovri</a:t>
            </a:r>
            <a:r>
              <a:rPr lang="en-US" dirty="0"/>
              <a:t> “workgroups”</a:t>
            </a:r>
          </a:p>
          <a:p>
            <a:r>
              <a:rPr lang="en-US" dirty="0"/>
              <a:t>Monero collective to represent holder interests</a:t>
            </a:r>
          </a:p>
        </p:txBody>
      </p:sp>
    </p:spTree>
    <p:extLst>
      <p:ext uri="{BB962C8B-B14F-4D97-AF65-F5344CB8AC3E}">
        <p14:creationId xmlns:p14="http://schemas.microsoft.com/office/powerpoint/2010/main" val="3062427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422D1-AC58-4C56-92D4-2F42A84A7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Community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DE24B-DAA8-4FF1-B4BC-A6EAC4128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Decentralization</a:t>
            </a:r>
          </a:p>
          <a:p>
            <a:r>
              <a:rPr lang="en-US" dirty="0"/>
              <a:t>Privacy</a:t>
            </a:r>
          </a:p>
          <a:p>
            <a:r>
              <a:rPr lang="en-US" dirty="0"/>
              <a:t>Fungibility</a:t>
            </a:r>
          </a:p>
        </p:txBody>
      </p:sp>
    </p:spTree>
    <p:extLst>
      <p:ext uri="{BB962C8B-B14F-4D97-AF65-F5344CB8AC3E}">
        <p14:creationId xmlns:p14="http://schemas.microsoft.com/office/powerpoint/2010/main" val="2880288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422D1-AC58-4C56-92D4-2F42A84A7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Rules? There are no rules!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DE24B-DAA8-4FF1-B4BC-A6EAC4128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Monero is a decentralized network. There is no one who can prevent specific organizations from starting up to exert influence over Monero</a:t>
            </a:r>
          </a:p>
          <a:p>
            <a:r>
              <a:rPr lang="en-US" dirty="0"/>
              <a:t>Luckily, this decentralized network is built to withstand significant attack</a:t>
            </a:r>
          </a:p>
          <a:p>
            <a:r>
              <a:rPr lang="en-US" dirty="0"/>
              <a:t>If people disagree, stakeholders can attempt to fork Monero</a:t>
            </a:r>
          </a:p>
        </p:txBody>
      </p:sp>
    </p:spTree>
    <p:extLst>
      <p:ext uri="{BB962C8B-B14F-4D97-AF65-F5344CB8AC3E}">
        <p14:creationId xmlns:p14="http://schemas.microsoft.com/office/powerpoint/2010/main" val="1077850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422D1-AC58-4C56-92D4-2F42A84A7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Workgroup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DE24B-DAA8-4FF1-B4BC-A6EAC4128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workgroups are</a:t>
            </a:r>
          </a:p>
        </p:txBody>
      </p:sp>
    </p:spTree>
    <p:extLst>
      <p:ext uri="{BB962C8B-B14F-4D97-AF65-F5344CB8AC3E}">
        <p14:creationId xmlns:p14="http://schemas.microsoft.com/office/powerpoint/2010/main" val="387320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422D1-AC58-4C56-92D4-2F42A84A7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Workgroup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DE24B-DAA8-4FF1-B4BC-A6EAC4128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workgroups are</a:t>
            </a:r>
          </a:p>
        </p:txBody>
      </p:sp>
    </p:spTree>
    <p:extLst>
      <p:ext uri="{BB962C8B-B14F-4D97-AF65-F5344CB8AC3E}">
        <p14:creationId xmlns:p14="http://schemas.microsoft.com/office/powerpoint/2010/main" val="1614496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422D1-AC58-4C56-92D4-2F42A84A7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Take the Initiative!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DE24B-DAA8-4FF1-B4BC-A6EAC4128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Monero is initiative-based</a:t>
            </a:r>
          </a:p>
          <a:p>
            <a:r>
              <a:rPr lang="en-US" dirty="0"/>
              <a:t>Respect is earned</a:t>
            </a:r>
          </a:p>
        </p:txBody>
      </p:sp>
    </p:spTree>
    <p:extLst>
      <p:ext uri="{BB962C8B-B14F-4D97-AF65-F5344CB8AC3E}">
        <p14:creationId xmlns:p14="http://schemas.microsoft.com/office/powerpoint/2010/main" val="4245298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11780</TotalTime>
  <Words>243</Words>
  <Application>Microsoft Office PowerPoint</Application>
  <PresentationFormat>Widescreen</PresentationFormat>
  <Paragraphs>52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Introduction</vt:lpstr>
      <vt:lpstr>Notable Points in Monero’s History</vt:lpstr>
      <vt:lpstr>Monero’s History</vt:lpstr>
      <vt:lpstr>Community Values</vt:lpstr>
      <vt:lpstr>Rules? There are no rules!</vt:lpstr>
      <vt:lpstr>Workgroup Structure</vt:lpstr>
      <vt:lpstr>Workgroup Structure</vt:lpstr>
      <vt:lpstr>Take the Initiative!</vt:lpstr>
      <vt:lpstr>Getting the Most From Decentralization with… Centralization</vt:lpstr>
      <vt:lpstr>Community Structure</vt:lpstr>
      <vt:lpstr>Join the Monero Community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Justin Ehrenhofer</dc:creator>
  <cp:lastModifiedBy>Justin Ehrenhofer</cp:lastModifiedBy>
  <cp:revision>444</cp:revision>
  <cp:lastPrinted>2017-08-17T21:19:45Z</cp:lastPrinted>
  <dcterms:created xsi:type="dcterms:W3CDTF">2017-03-04T17:33:52Z</dcterms:created>
  <dcterms:modified xsi:type="dcterms:W3CDTF">2018-08-08T21:53:26Z</dcterms:modified>
</cp:coreProperties>
</file>

<file path=docProps/thumbnail.jpeg>
</file>